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b77730c86ba34cf3"/>
    <p:sldMasterId id="2147483657" r:id="R8b573c9f3eba47a6"/>
  </p:sldMasterIdLst>
  <p:sldIdLst>
    <p:sldId id="287" r:id="R0ed3a6dd02a74306"/>
    <p:sldId id="288" r:id="Rbf1bab9445b247db"/>
    <p:sldId id="289" r:id="R217615406cee4a49"/>
    <p:sldId id="290" r:id="R5fe2b1dd4ee545a6"/>
    <p:sldId id="291" r:id="R0a8f1ec8a6704823"/>
    <p:sldId id="292" r:id="R3599bb14022743a0"/>
    <p:sldId id="293" r:id="R77de90587367488e"/>
    <p:sldId id="294" r:id="R1f1baadb7bfb4321"/>
    <p:sldId id="295" r:id="Ra5d9b60777434a0f"/>
    <p:sldId id="296" r:id="Ra2db4fae01824c3d"/>
    <p:sldId id="297" r:id="R2bff0d095a3e4250"/>
    <p:sldId id="298" r:id="Ra799614f8af047e6"/>
    <p:sldId id="299" r:id="Rd182b1e69cf14db1"/>
    <p:sldId id="300" r:id="R3321cdd34bf84cfa"/>
    <p:sldId id="301" r:id="R936336dcebd64ff3"/>
    <p:sldId id="302" r:id="Rae38ef1a282d4150"/>
    <p:sldId id="303" r:id="Rd4e520e489584319"/>
    <p:sldId id="304" r:id="Rc9c8eb5ca2a544db"/>
    <p:sldId id="305" r:id="Rcf2464ba8f7e4bcf"/>
    <p:sldId id="306" r:id="Re53ffb4f554645a6"/>
    <p:sldId id="307" r:id="R0b360b5ef26d4eb2"/>
    <p:sldId id="308" r:id="Rf9482d5978584c44"/>
    <p:sldId id="309" r:id="R8fbf11dd76aa4086"/>
    <p:sldId id="310" r:id="R03a2d2c8ec7f4c32"/>
    <p:sldId id="311" r:id="R3f4e6de0981e4f7b"/>
    <p:sldId id="312" r:id="Rd166aae42dea4170"/>
    <p:sldId id="313" r:id="R69e4543126184839"/>
    <p:sldId id="314" r:id="Re680c144e2ba455b"/>
    <p:sldId id="315" r:id="Rb7759431c1434342"/>
    <p:sldId id="316" r:id="R03dc68c3443544cb"/>
    <p:sldId id="317" r:id="R3b918c3fa0e54b08"/>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d4e520e489584319" Type="http://schemas.openxmlformats.org/officeDocument/2006/relationships/slide" Target="/ppt/slides/slide30.xml"/><Relationship Id="Rb7759431c1434342" Type="http://schemas.openxmlformats.org/officeDocument/2006/relationships/slide" Target="/ppt/slides/slide3c.xml"/><Relationship Id="Rcf2464ba8f7e4bcf" Type="http://schemas.openxmlformats.org/officeDocument/2006/relationships/slide" Target="/ppt/slides/slide32.xml"/><Relationship Id="Rf9482d5978584c44" Type="http://schemas.openxmlformats.org/officeDocument/2006/relationships/slide" Target="/ppt/slides/slide35.xml"/><Relationship Id="R69e4543126184839" Type="http://schemas.openxmlformats.org/officeDocument/2006/relationships/slide" Target="/ppt/slides/slide3a.xml"/><Relationship Id="rId7" Type="http://schemas.openxmlformats.org/officeDocument/2006/relationships/customXml" Target="../customXml/item2.xml"/><Relationship Id="Ra2db4fae01824c3d" Type="http://schemas.openxmlformats.org/officeDocument/2006/relationships/slide" Target="/ppt/slides/slide29.xml"/><Relationship Id="rId1" Type="http://schemas.openxmlformats.org/officeDocument/2006/relationships/slideMaster" Target="slideMasters/slideMaster1.xml"/><Relationship Id="Rbf1bab9445b247db" Type="http://schemas.openxmlformats.org/officeDocument/2006/relationships/slide" Target="/ppt/slides/slide21.xml"/><Relationship Id="R5fe2b1dd4ee545a6" Type="http://schemas.openxmlformats.org/officeDocument/2006/relationships/slide" Target="/ppt/slides/slide23.xml"/><Relationship Id="R0a8f1ec8a6704823" Type="http://schemas.openxmlformats.org/officeDocument/2006/relationships/slide" Target="/ppt/slides/slide24.xml"/><Relationship Id="R77de90587367488e" Type="http://schemas.openxmlformats.org/officeDocument/2006/relationships/slide" Target="/ppt/slides/slide26.xml"/><Relationship Id="R2bff0d095a3e4250" Type="http://schemas.openxmlformats.org/officeDocument/2006/relationships/slide" Target="/ppt/slides/slide2a.xml"/><Relationship Id="R936336dcebd64ff3" Type="http://schemas.openxmlformats.org/officeDocument/2006/relationships/slide" Target="/ppt/slides/slide2e.xml"/><Relationship Id="Re53ffb4f554645a6" Type="http://schemas.openxmlformats.org/officeDocument/2006/relationships/slide" Target="/ppt/slides/slide33.xml"/><Relationship Id="rId6" Type="http://schemas.openxmlformats.org/officeDocument/2006/relationships/customXml" Target="../customXml/item1.xml"/><Relationship Id="rId5" Type="http://schemas.openxmlformats.org/officeDocument/2006/relationships/theme" Target="theme/theme1.xml"/><Relationship Id="R97a91f8f10614318" Type="http://schemas.openxmlformats.org/officeDocument/2006/relationships/tableStyles" Target="/ppt/tableStyles.xml"/><Relationship Id="R3599bb14022743a0" Type="http://schemas.openxmlformats.org/officeDocument/2006/relationships/slide" Target="/ppt/slides/slide25.xml"/><Relationship Id="R1f1baadb7bfb4321" Type="http://schemas.openxmlformats.org/officeDocument/2006/relationships/slide" Target="/ppt/slides/slide27.xml"/><Relationship Id="Ra799614f8af047e6" Type="http://schemas.openxmlformats.org/officeDocument/2006/relationships/slide" Target="/ppt/slides/slide2b.xml"/><Relationship Id="Rd182b1e69cf14db1" Type="http://schemas.openxmlformats.org/officeDocument/2006/relationships/slide" Target="/ppt/slides/slide2c.xml"/><Relationship Id="R0b360b5ef26d4eb2" Type="http://schemas.openxmlformats.org/officeDocument/2006/relationships/slide" Target="/ppt/slides/slide34.xml"/><Relationship Id="R03a2d2c8ec7f4c32" Type="http://schemas.openxmlformats.org/officeDocument/2006/relationships/slide" Target="/ppt/slides/slide37.xml"/><Relationship Id="R217615406cee4a49" Type="http://schemas.openxmlformats.org/officeDocument/2006/relationships/slide" Target="/ppt/slides/slide22.xml"/><Relationship Id="Rc9c8eb5ca2a544db" Type="http://schemas.openxmlformats.org/officeDocument/2006/relationships/slide" Target="/ppt/slides/slide31.xml"/><Relationship Id="R3f4e6de0981e4f7b" Type="http://schemas.openxmlformats.org/officeDocument/2006/relationships/slide" Target="/ppt/slides/slide38.xml"/><Relationship Id="R03dc68c3443544cb" Type="http://schemas.openxmlformats.org/officeDocument/2006/relationships/slide" Target="/ppt/slides/slide3d.xml"/><Relationship Id="Rb77730c86ba34cf3" Type="http://schemas.openxmlformats.org/officeDocument/2006/relationships/slideMaster" Target="/ppt/slideMasters/slideMaster2.xml"/><Relationship Id="R0ed3a6dd02a74306" Type="http://schemas.openxmlformats.org/officeDocument/2006/relationships/slide" Target="/ppt/slides/slide20.xml"/><Relationship Id="R3321cdd34bf84cfa" Type="http://schemas.openxmlformats.org/officeDocument/2006/relationships/slide" Target="/ppt/slides/slide2d.xml"/><Relationship Id="Re680c144e2ba455b" Type="http://schemas.openxmlformats.org/officeDocument/2006/relationships/slide" Target="/ppt/slides/slide3b.xml"/><Relationship Id="R3b918c3fa0e54b08" Type="http://schemas.openxmlformats.org/officeDocument/2006/relationships/slide" Target="/ppt/slides/slide3e.xml"/><Relationship Id="Ra5d9b60777434a0f" Type="http://schemas.openxmlformats.org/officeDocument/2006/relationships/slide" Target="/ppt/slides/slide28.xml"/><Relationship Id="Rd166aae42dea4170" Type="http://schemas.openxmlformats.org/officeDocument/2006/relationships/slide" Target="/ppt/slides/slide39.xml"/><Relationship Id="rId8" Type="http://schemas.openxmlformats.org/officeDocument/2006/relationships/customXml" Target="../customXml/item3.xml"/><Relationship Id="R8b573c9f3eba47a6" Type="http://schemas.openxmlformats.org/officeDocument/2006/relationships/slideMaster" Target="/ppt/slideMasters/slideMaster3.xml"/><Relationship Id="Rae38ef1a282d4150" Type="http://schemas.openxmlformats.org/officeDocument/2006/relationships/slide" Target="/ppt/slides/slide2f.xml"/><Relationship Id="R8fbf11dd76aa4086" Type="http://schemas.openxmlformats.org/officeDocument/2006/relationships/slide" Target="/ppt/slides/slide36.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510229083ba1455b" /><Relationship Type="http://schemas.openxmlformats.org/officeDocument/2006/relationships/image" Target="/ppt/media/image2.bin" Id="Re4e83f52eed84fff" /><Relationship Type="http://schemas.openxmlformats.org/officeDocument/2006/relationships/slideMaster" Target="/ppt/slideMasters/slideMaster2.xml" Id="Ra1089153dc664cc6" /></Relationships>
</file>

<file path=ppt/slideLayouts/_rels/slideLayout3.xml.rels>&#65279;<?xml version="1.0" encoding="utf-8"?><Relationships xmlns="http://schemas.openxmlformats.org/package/2006/relationships"><Relationship Type="http://schemas.openxmlformats.org/officeDocument/2006/relationships/image" Target="/ppt/media/image3.bin" Id="Rbae7e786892a44c3" /><Relationship Type="http://schemas.openxmlformats.org/officeDocument/2006/relationships/image" Target="/ppt/media/image4.bin" Id="R0e2b01cf8f944b2e" /><Relationship Type="http://schemas.openxmlformats.org/officeDocument/2006/relationships/slideMaster" Target="/ppt/slideMasters/slideMaster2.xml" Id="R3c63c63fe86240da" /></Relationships>
</file>

<file path=ppt/slideLayouts/_rels/slideLayout4.xml.rels>&#65279;<?xml version="1.0" encoding="utf-8"?><Relationships xmlns="http://schemas.openxmlformats.org/package/2006/relationships"><Relationship Type="http://schemas.openxmlformats.org/officeDocument/2006/relationships/image" Target="/ppt/media/image5.bin" Id="R99c9280fd7504e51" /><Relationship Type="http://schemas.openxmlformats.org/officeDocument/2006/relationships/image" Target="/ppt/media/image2.bin" Id="Raa270856f2714040" /><Relationship Type="http://schemas.openxmlformats.org/officeDocument/2006/relationships/slideMaster" Target="/ppt/slideMasters/slideMaster2.xml" Id="R92cec9ed5b834e17" /></Relationships>
</file>

<file path=ppt/slideLayouts/_rels/slideLayout5.xml.rels>&#65279;<?xml version="1.0" encoding="utf-8"?><Relationships xmlns="http://schemas.openxmlformats.org/package/2006/relationships"><Relationship Type="http://schemas.openxmlformats.org/officeDocument/2006/relationships/image" Target="/ppt/media/image6.bin" Id="Rf445f5e8d0644d7b" /><Relationship Type="http://schemas.openxmlformats.org/officeDocument/2006/relationships/image" Target="/ppt/media/image2.bin" Id="R6c2811424cf746a6" /><Relationship Type="http://schemas.openxmlformats.org/officeDocument/2006/relationships/slideMaster" Target="/ppt/slideMasters/slideMaster2.xml" Id="R0a10c58a2b464755" /></Relationships>
</file>

<file path=ppt/slideLayouts/_rels/slideLayout6.xml.rels>&#65279;<?xml version="1.0" encoding="utf-8"?><Relationships xmlns="http://schemas.openxmlformats.org/package/2006/relationships"><Relationship Type="http://schemas.openxmlformats.org/officeDocument/2006/relationships/image" Target="/ppt/media/image7.bin" Id="Ra1abcf20a5f14fdf" /><Relationship Type="http://schemas.openxmlformats.org/officeDocument/2006/relationships/image" Target="/ppt/media/image4.bin" Id="R1e6eb295fc36433c" /><Relationship Type="http://schemas.openxmlformats.org/officeDocument/2006/relationships/slideMaster" Target="/ppt/slideMasters/slideMaster2.xml" Id="Rbba72354e26a4d9f" /></Relationships>
</file>

<file path=ppt/slideLayouts/_rels/slideLayout7.xml.rels>&#65279;<?xml version="1.0" encoding="utf-8"?><Relationships xmlns="http://schemas.openxmlformats.org/package/2006/relationships"><Relationship Type="http://schemas.openxmlformats.org/officeDocument/2006/relationships/image" Target="/ppt/media/image8.bin" Id="Rc11feb77c96e44b5" /><Relationship Type="http://schemas.openxmlformats.org/officeDocument/2006/relationships/image" Target="/ppt/media/image4.bin" Id="Reb53a37eea60401c" /><Relationship Type="http://schemas.openxmlformats.org/officeDocument/2006/relationships/slideMaster" Target="/ppt/slideMasters/slideMaster2.xml" Id="R6f457514c6bc44d5" /></Relationships>
</file>

<file path=ppt/slideLayouts/_rels/slideLayout8.xml.rels>&#65279;<?xml version="1.0" encoding="utf-8"?><Relationships xmlns="http://schemas.openxmlformats.org/package/2006/relationships"><Relationship Type="http://schemas.openxmlformats.org/officeDocument/2006/relationships/image" Target="/ppt/media/imagea.bin" Id="R89a0045dfdaa4ac5" /><Relationship Type="http://schemas.openxmlformats.org/officeDocument/2006/relationships/image" Target="/ppt/media/imageb.bin" Id="R5227a06ed0cf47aa" /><Relationship Type="http://schemas.openxmlformats.org/officeDocument/2006/relationships/slideMaster" Target="/ppt/slideMasters/slideMaster3.xml" Id="Rb61e271a7c184237"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e4d22b2597f44237"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1e134ed25064f69"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d80fb33701744934"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6f49c0dbf94a4c45"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2be2edf4c5b4365"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cb0de79316c94e8d"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2a3b9b0b2a9e474d"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510229083ba1455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e4e83f52eed84ff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bae7e786892a44c3">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0e2b01cf8f944b2e">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99c9280fd7504e5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aa270856f271404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f445f5e8d0644d7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6c2811424cf746a6">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a1abcf20a5f14fd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1e6eb295fc36433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c11feb77c96e44b5">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eb53a37eea60401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89a0045dfdaa4ac5">
            <a:extLst>
              <a:ext uri="{96DAC541-7B7A-43D3-8B79-37D633B846F1}">
                <asvg:svgBlip xmlns:asvg="http://schemas.microsoft.com/office/drawing/2016/SVG/main" r:embed="R5227a06ed0cf47aa"/>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db839d1673f64c2a" /><Relationship Type="http://schemas.openxmlformats.org/officeDocument/2006/relationships/slideLayout" Target="/ppt/slideLayouts/slideLayout2.xml" Id="Rc9e2b97b2e3f4a34" /><Relationship Type="http://schemas.openxmlformats.org/officeDocument/2006/relationships/slideLayout" Target="/ppt/slideLayouts/slideLayout3.xml" Id="R9ca4e3ec6e1f423e" /><Relationship Type="http://schemas.openxmlformats.org/officeDocument/2006/relationships/slideLayout" Target="/ppt/slideLayouts/slideLayout4.xml" Id="Racc7828e20ac43e4" /><Relationship Type="http://schemas.openxmlformats.org/officeDocument/2006/relationships/slideLayout" Target="/ppt/slideLayouts/slideLayout5.xml" Id="R1ac64d699bc641e7" /><Relationship Type="http://schemas.openxmlformats.org/officeDocument/2006/relationships/slideLayout" Target="/ppt/slideLayouts/slideLayout6.xml" Id="Rfb22d58e70e9478f" /><Relationship Type="http://schemas.openxmlformats.org/officeDocument/2006/relationships/slideLayout" Target="/ppt/slideLayouts/slideLayout7.xml" Id="Rbe78cfbc803d4066"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52c808b2e51a49d1" /><Relationship Type="http://schemas.openxmlformats.org/officeDocument/2006/relationships/slideLayout" Target="/ppt/slideLayouts/slideLayout8.xml" Id="R54f647f75d654ba3" /><Relationship Type="http://schemas.openxmlformats.org/officeDocument/2006/relationships/slideLayout" Target="/ppt/slideLayouts/slideLayout9.xml" Id="Rdb7ab5365eb348c1" /><Relationship Type="http://schemas.openxmlformats.org/officeDocument/2006/relationships/slideLayout" Target="/ppt/slideLayouts/slideLayouta.xml" Id="R4f45556a27304295" /><Relationship Type="http://schemas.openxmlformats.org/officeDocument/2006/relationships/slideLayout" Target="/ppt/slideLayouts/slideLayoutb.xml" Id="Rda6cdce344a24876" /><Relationship Type="http://schemas.openxmlformats.org/officeDocument/2006/relationships/slideLayout" Target="/ppt/slideLayouts/slideLayoutc.xml" Id="R2e395cbb8810437b" /><Relationship Type="http://schemas.openxmlformats.org/officeDocument/2006/relationships/slideLayout" Target="/ppt/slideLayouts/slideLayoutd.xml" Id="Ra6411c3c06a044a0" /><Relationship Type="http://schemas.openxmlformats.org/officeDocument/2006/relationships/slideLayout" Target="/ppt/slideLayouts/slideLayoute.xml" Id="R86f387c1b6e84d54" /><Relationship Type="http://schemas.openxmlformats.org/officeDocument/2006/relationships/slideLayout" Target="/ppt/slideLayouts/slideLayoutf.xml" Id="R226d5361d5254d88" /><Relationship Type="http://schemas.openxmlformats.org/officeDocument/2006/relationships/image" Target="/ppt/media/image2.bin" Id="Re2adab63bb104cce"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acc7828e20ac43e4"/>
    <p:sldLayoutId id="2147483652" r:id="R9ca4e3ec6e1f423e"/>
    <p:sldLayoutId id="2147483651" r:id="Rc9e2b97b2e3f4a34"/>
    <p:sldLayoutId id="2147483656" r:id="Rbe78cfbc803d4066"/>
    <p:sldLayoutId id="2147483655" r:id="Rfb22d58e70e9478f"/>
    <p:sldLayoutId id="2147483654" r:id="R1ac64d699bc641e7"/>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e2adab63bb104cce">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2e395cbb8810437b"/>
    <p:sldLayoutId id="2147483661" r:id="Rda6cdce344a24876"/>
    <p:sldLayoutId id="2147483659" r:id="Rdb7ab5365eb348c1"/>
    <p:sldLayoutId id="2147483665" r:id="R226d5361d5254d88"/>
    <p:sldLayoutId id="2147483664" r:id="R86f387c1b6e84d54"/>
    <p:sldLayoutId id="2147483663" r:id="Ra6411c3c06a044a0"/>
    <p:sldLayoutId id="2147483660" r:id="R4f45556a27304295"/>
    <p:sldLayoutId id="2147483658" r:id="R54f647f75d654ba3"/>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d3e387edf7934b73" /><Relationship Type="http://schemas.openxmlformats.org/officeDocument/2006/relationships/slideLayout" Target="/ppt/slideLayouts/slideLayout3.xml" Id="Ra5c3d77d628747cc" /></Relationships>
</file>

<file path=ppt/slides/_rels/slide21.xml.rels>&#65279;<?xml version="1.0" encoding="utf-8"?><Relationships xmlns="http://schemas.openxmlformats.org/package/2006/relationships"><Relationship Type="http://schemas.openxmlformats.org/officeDocument/2006/relationships/image" Target="/ppt/media/imagec.bin" Id="R364fcd905ae04926" /><Relationship Type="http://schemas.openxmlformats.org/officeDocument/2006/relationships/slideLayout" Target="/ppt/slideLayouts/slideLayoutc.xml" Id="R4a50e81e886b4e55" /></Relationships>
</file>

<file path=ppt/slides/_rels/slide22.xml.rels>&#65279;<?xml version="1.0" encoding="utf-8"?><Relationships xmlns="http://schemas.openxmlformats.org/package/2006/relationships"><Relationship Type="http://schemas.openxmlformats.org/officeDocument/2006/relationships/image" Target="/ppt/media/imagec.bin" Id="Rcc72330955f34867" /><Relationship Type="http://schemas.openxmlformats.org/officeDocument/2006/relationships/slideLayout" Target="/ppt/slideLayouts/slideLayoutc.xml" Id="Rfe06e04605d547bd" /></Relationships>
</file>

<file path=ppt/slides/_rels/slide23.xml.rels>&#65279;<?xml version="1.0" encoding="utf-8"?><Relationships xmlns="http://schemas.openxmlformats.org/package/2006/relationships"><Relationship Type="http://schemas.openxmlformats.org/officeDocument/2006/relationships/image" Target="/ppt/media/imagec.bin" Id="R25a35f387fbd496e" /><Relationship Type="http://schemas.openxmlformats.org/officeDocument/2006/relationships/slideLayout" Target="/ppt/slideLayouts/slideLayoutc.xml" Id="Rebe75cdbc7804624" /><Relationship Type="http://schemas.openxmlformats.org/officeDocument/2006/relationships/chart" Target="/ppt/slides/charts/chart32.xml" Id="R9e331b57a61d4fbf" /><Relationship Type="http://schemas.openxmlformats.org/officeDocument/2006/relationships/chart" Target="/ppt/slides/charts/chart33.xml" Id="R76b0edd3e1c44074" /><Relationship Type="http://schemas.openxmlformats.org/officeDocument/2006/relationships/chart" Target="/ppt/slides/charts/chart34.xml" Id="Rb1c7a505c45e431f" /></Relationships>
</file>

<file path=ppt/slides/_rels/slide24.xml.rels>&#65279;<?xml version="1.0" encoding="utf-8"?><Relationships xmlns="http://schemas.openxmlformats.org/package/2006/relationships"><Relationship Type="http://schemas.openxmlformats.org/officeDocument/2006/relationships/image" Target="/ppt/media/imagec.bin" Id="R380f210fd84c4eb1" /><Relationship Type="http://schemas.openxmlformats.org/officeDocument/2006/relationships/slideLayout" Target="/ppt/slideLayouts/slideLayoutc.xml" Id="Rc3923be45d544474" /><Relationship Type="http://schemas.openxmlformats.org/officeDocument/2006/relationships/chart" Target="/ppt/slides/charts/chart35.xml" Id="R3d074a5bb1e64d6a" /></Relationships>
</file>

<file path=ppt/slides/_rels/slide25.xml.rels>&#65279;<?xml version="1.0" encoding="utf-8"?><Relationships xmlns="http://schemas.openxmlformats.org/package/2006/relationships"><Relationship Type="http://schemas.openxmlformats.org/officeDocument/2006/relationships/image" Target="/ppt/media/imagec.bin" Id="R9741858b354d40bd" /><Relationship Type="http://schemas.openxmlformats.org/officeDocument/2006/relationships/slideLayout" Target="/ppt/slideLayouts/slideLayoutc.xml" Id="R3bbb31b55d4f414c" /><Relationship Type="http://schemas.openxmlformats.org/officeDocument/2006/relationships/chart" Target="/ppt/slides/charts/chart36.xml" Id="Rc61b0e2b31cb46b0" /><Relationship Type="http://schemas.openxmlformats.org/officeDocument/2006/relationships/chart" Target="/ppt/slides/charts/chart37.xml" Id="R46ea964fe8924cf1" /><Relationship Type="http://schemas.openxmlformats.org/officeDocument/2006/relationships/chart" Target="/ppt/slides/charts/chart38.xml" Id="Rbfae9cb0cbd84a71" /></Relationships>
</file>

<file path=ppt/slides/_rels/slide26.xml.rels>&#65279;<?xml version="1.0" encoding="utf-8"?><Relationships xmlns="http://schemas.openxmlformats.org/package/2006/relationships"><Relationship Type="http://schemas.openxmlformats.org/officeDocument/2006/relationships/image" Target="/ppt/media/imagec.bin" Id="Rf781480908144e31" /><Relationship Type="http://schemas.openxmlformats.org/officeDocument/2006/relationships/slideLayout" Target="/ppt/slideLayouts/slideLayoutc.xml" Id="R831e07e6a12b40ca" /><Relationship Type="http://schemas.openxmlformats.org/officeDocument/2006/relationships/chart" Target="/ppt/slides/charts/chart39.xml" Id="R368ecbc0f1a944a9" /><Relationship Type="http://schemas.openxmlformats.org/officeDocument/2006/relationships/chart" Target="/ppt/slides/charts/chart3a.xml" Id="R6d1b5265910b4a1d" /><Relationship Type="http://schemas.openxmlformats.org/officeDocument/2006/relationships/chart" Target="/ppt/slides/charts/chart3b.xml" Id="Rf461afff69ee4aeb" /></Relationships>
</file>

<file path=ppt/slides/_rels/slide27.xml.rels>&#65279;<?xml version="1.0" encoding="utf-8"?><Relationships xmlns="http://schemas.openxmlformats.org/package/2006/relationships"><Relationship Type="http://schemas.openxmlformats.org/officeDocument/2006/relationships/image" Target="/ppt/media/imagec.bin" Id="R4033679f505e461e" /><Relationship Type="http://schemas.openxmlformats.org/officeDocument/2006/relationships/slideLayout" Target="/ppt/slideLayouts/slideLayoutc.xml" Id="R284c366195b944bd" /><Relationship Type="http://schemas.openxmlformats.org/officeDocument/2006/relationships/chart" Target="/ppt/slides/charts/chart3c.xml" Id="R7505d83bca574f25" /><Relationship Type="http://schemas.openxmlformats.org/officeDocument/2006/relationships/chart" Target="/ppt/slides/charts/chart3d.xml" Id="Re5601cba69314af7" /><Relationship Type="http://schemas.openxmlformats.org/officeDocument/2006/relationships/chart" Target="/ppt/slides/charts/chart3e.xml" Id="Rac018d0e7d654a59" /></Relationships>
</file>

<file path=ppt/slides/_rels/slide28.xml.rels>&#65279;<?xml version="1.0" encoding="utf-8"?><Relationships xmlns="http://schemas.openxmlformats.org/package/2006/relationships"><Relationship Type="http://schemas.openxmlformats.org/officeDocument/2006/relationships/image" Target="/ppt/media/imagec.bin" Id="R53284784139f4e38" /><Relationship Type="http://schemas.openxmlformats.org/officeDocument/2006/relationships/slideLayout" Target="/ppt/slideLayouts/slideLayoutc.xml" Id="R16010c8605f1442c" /><Relationship Type="http://schemas.openxmlformats.org/officeDocument/2006/relationships/chart" Target="/ppt/slides/charts/chart3f.xml" Id="R934695cbdfa544bb" /><Relationship Type="http://schemas.openxmlformats.org/officeDocument/2006/relationships/chart" Target="/ppt/slides/charts/chart40.xml" Id="Rf0f1038dcfbb4d47" /><Relationship Type="http://schemas.openxmlformats.org/officeDocument/2006/relationships/chart" Target="/ppt/slides/charts/chart41.xml" Id="R4fe747988c5e49d6" /><Relationship Type="http://schemas.openxmlformats.org/officeDocument/2006/relationships/chart" Target="/ppt/slides/charts/chart42.xml" Id="R8cbe5ee959774fe8" /><Relationship Type="http://schemas.openxmlformats.org/officeDocument/2006/relationships/chart" Target="/ppt/slides/charts/chart43.xml" Id="Rb41d82955f7648ca" /><Relationship Type="http://schemas.openxmlformats.org/officeDocument/2006/relationships/chart" Target="/ppt/slides/charts/chart44.xml" Id="Rc38c8d9a0f9d424d" /><Relationship Type="http://schemas.openxmlformats.org/officeDocument/2006/relationships/chart" Target="/ppt/slides/charts/chart45.xml" Id="R9da82ce5381f4e13" /></Relationships>
</file>

<file path=ppt/slides/_rels/slide29.xml.rels>&#65279;<?xml version="1.0" encoding="utf-8"?><Relationships xmlns="http://schemas.openxmlformats.org/package/2006/relationships"><Relationship Type="http://schemas.openxmlformats.org/officeDocument/2006/relationships/image" Target="/ppt/media/imagec.bin" Id="R74396dfb35f445dc" /><Relationship Type="http://schemas.openxmlformats.org/officeDocument/2006/relationships/slideLayout" Target="/ppt/slideLayouts/slideLayoutc.xml" Id="Rc28cff275a244ed3" /></Relationships>
</file>

<file path=ppt/slides/_rels/slide2a.xml.rels>&#65279;<?xml version="1.0" encoding="utf-8"?><Relationships xmlns="http://schemas.openxmlformats.org/package/2006/relationships"><Relationship Type="http://schemas.openxmlformats.org/officeDocument/2006/relationships/image" Target="/ppt/media/imagec.bin" Id="R3bfbc46527f042da" /><Relationship Type="http://schemas.openxmlformats.org/officeDocument/2006/relationships/slideLayout" Target="/ppt/slideLayouts/slideLayoutc.xml" Id="R5338f4974a524784" /></Relationships>
</file>

<file path=ppt/slides/_rels/slide2b.xml.rels>&#65279;<?xml version="1.0" encoding="utf-8"?><Relationships xmlns="http://schemas.openxmlformats.org/package/2006/relationships"><Relationship Type="http://schemas.openxmlformats.org/officeDocument/2006/relationships/image" Target="/ppt/media/imagec.bin" Id="R1911e1aa8ff34127" /><Relationship Type="http://schemas.openxmlformats.org/officeDocument/2006/relationships/slideLayout" Target="/ppt/slideLayouts/slideLayoutc.xml" Id="R185dd9d922214be0" /><Relationship Type="http://schemas.openxmlformats.org/officeDocument/2006/relationships/chart" Target="/ppt/slides/charts/chart46.xml" Id="Rb0095c1db7364089" /><Relationship Type="http://schemas.openxmlformats.org/officeDocument/2006/relationships/chart" Target="/ppt/slides/charts/chart47.xml" Id="R1c95b1e4c27e4c57" /><Relationship Type="http://schemas.openxmlformats.org/officeDocument/2006/relationships/chart" Target="/ppt/slides/charts/chart48.xml" Id="Rcb7cb4b0cea748f6" /><Relationship Type="http://schemas.openxmlformats.org/officeDocument/2006/relationships/chart" Target="/ppt/slides/charts/chart49.xml" Id="R6ce33ef8b1044e74" /></Relationships>
</file>

<file path=ppt/slides/_rels/slide2c.xml.rels>&#65279;<?xml version="1.0" encoding="utf-8"?><Relationships xmlns="http://schemas.openxmlformats.org/package/2006/relationships"><Relationship Type="http://schemas.openxmlformats.org/officeDocument/2006/relationships/image" Target="/ppt/media/imagec.bin" Id="Re60a8e5ae49e4245" /><Relationship Type="http://schemas.openxmlformats.org/officeDocument/2006/relationships/slideLayout" Target="/ppt/slideLayouts/slideLayoutc.xml" Id="R4151104ad23d4e8e" /></Relationships>
</file>

<file path=ppt/slides/_rels/slide2d.xml.rels>&#65279;<?xml version="1.0" encoding="utf-8"?><Relationships xmlns="http://schemas.openxmlformats.org/package/2006/relationships"><Relationship Type="http://schemas.openxmlformats.org/officeDocument/2006/relationships/image" Target="/ppt/media/imagec.bin" Id="R7b4e893b254e486f" /><Relationship Type="http://schemas.openxmlformats.org/officeDocument/2006/relationships/slideLayout" Target="/ppt/slideLayouts/slideLayoutc.xml" Id="Re6cc42c4a882425e" /><Relationship Type="http://schemas.openxmlformats.org/officeDocument/2006/relationships/chart" Target="/ppt/slides/charts/chart4a.xml" Id="R8c8b87774d0a4b47" /><Relationship Type="http://schemas.openxmlformats.org/officeDocument/2006/relationships/chart" Target="/ppt/slides/charts/chart4b.xml" Id="R195b97bfc48748f6" /><Relationship Type="http://schemas.openxmlformats.org/officeDocument/2006/relationships/chart" Target="/ppt/slides/charts/chart4c.xml" Id="Rabe211905bd94985" /><Relationship Type="http://schemas.openxmlformats.org/officeDocument/2006/relationships/chart" Target="/ppt/slides/charts/chart4d.xml" Id="R77b6db6493404581" /><Relationship Type="http://schemas.openxmlformats.org/officeDocument/2006/relationships/chart" Target="/ppt/slides/charts/chart4e.xml" Id="R61541b7e27724ced" /><Relationship Type="http://schemas.openxmlformats.org/officeDocument/2006/relationships/chart" Target="/ppt/slides/charts/chart4f.xml" Id="R9b2db2d9d85e4d48" /><Relationship Type="http://schemas.openxmlformats.org/officeDocument/2006/relationships/chart" Target="/ppt/slides/charts/chart50.xml" Id="R4af1b33a0d194679" /><Relationship Type="http://schemas.openxmlformats.org/officeDocument/2006/relationships/chart" Target="/ppt/slides/charts/chart51.xml" Id="R1081b12012644011" /></Relationships>
</file>

<file path=ppt/slides/_rels/slide2e.xml.rels>&#65279;<?xml version="1.0" encoding="utf-8"?><Relationships xmlns="http://schemas.openxmlformats.org/package/2006/relationships"><Relationship Type="http://schemas.openxmlformats.org/officeDocument/2006/relationships/image" Target="/ppt/media/imagec.bin" Id="R7990915e27ed45c1" /><Relationship Type="http://schemas.openxmlformats.org/officeDocument/2006/relationships/slideLayout" Target="/ppt/slideLayouts/slideLayoutc.xml" Id="R16076f7f63374fa3" /></Relationships>
</file>

<file path=ppt/slides/_rels/slide2f.xml.rels>&#65279;<?xml version="1.0" encoding="utf-8"?><Relationships xmlns="http://schemas.openxmlformats.org/package/2006/relationships"><Relationship Type="http://schemas.openxmlformats.org/officeDocument/2006/relationships/image" Target="/ppt/media/imagec.bin" Id="R7be3db1cb53d4107" /><Relationship Type="http://schemas.openxmlformats.org/officeDocument/2006/relationships/slideLayout" Target="/ppt/slideLayouts/slideLayoutc.xml" Id="Rbe14abfb4bd44796" /></Relationships>
</file>

<file path=ppt/slides/_rels/slide30.xml.rels>&#65279;<?xml version="1.0" encoding="utf-8"?><Relationships xmlns="http://schemas.openxmlformats.org/package/2006/relationships"><Relationship Type="http://schemas.openxmlformats.org/officeDocument/2006/relationships/image" Target="/ppt/media/imagec.bin" Id="Ra3a28ef155f541af" /><Relationship Type="http://schemas.openxmlformats.org/officeDocument/2006/relationships/slideLayout" Target="/ppt/slideLayouts/slideLayoutc.xml" Id="R04b9a92ef72a4940" /><Relationship Type="http://schemas.openxmlformats.org/officeDocument/2006/relationships/chart" Target="/ppt/slides/charts/chart52.xml" Id="Rd80b3cac1fa64206" /><Relationship Type="http://schemas.openxmlformats.org/officeDocument/2006/relationships/chart" Target="/ppt/slides/charts/chart53.xml" Id="R44a7307e8af34841" /></Relationships>
</file>

<file path=ppt/slides/_rels/slide31.xml.rels>&#65279;<?xml version="1.0" encoding="utf-8"?><Relationships xmlns="http://schemas.openxmlformats.org/package/2006/relationships"><Relationship Type="http://schemas.openxmlformats.org/officeDocument/2006/relationships/image" Target="/ppt/media/imagec.bin" Id="R3e8e5b672936418e" /><Relationship Type="http://schemas.openxmlformats.org/officeDocument/2006/relationships/slideLayout" Target="/ppt/slideLayouts/slideLayoutc.xml" Id="R13335bf78751431e" /></Relationships>
</file>

<file path=ppt/slides/_rels/slide32.xml.rels>&#65279;<?xml version="1.0" encoding="utf-8"?><Relationships xmlns="http://schemas.openxmlformats.org/package/2006/relationships"><Relationship Type="http://schemas.openxmlformats.org/officeDocument/2006/relationships/image" Target="/ppt/media/imagec.bin" Id="R6911e04735cb49dc" /><Relationship Type="http://schemas.openxmlformats.org/officeDocument/2006/relationships/slideLayout" Target="/ppt/slideLayouts/slideLayoutc.xml" Id="Rf91b2ec001d04c49" /><Relationship Type="http://schemas.openxmlformats.org/officeDocument/2006/relationships/chart" Target="/ppt/slides/charts/chart54.xml" Id="R82ec7668209641e9" /><Relationship Type="http://schemas.openxmlformats.org/officeDocument/2006/relationships/chart" Target="/ppt/slides/charts/chart55.xml" Id="R27220956fe4349da" /><Relationship Type="http://schemas.openxmlformats.org/officeDocument/2006/relationships/chart" Target="/ppt/slides/charts/chart56.xml" Id="Rafaabbdb7e044aac" /><Relationship Type="http://schemas.openxmlformats.org/officeDocument/2006/relationships/chart" Target="/ppt/slides/charts/chart57.xml" Id="R8c78e2477f2b4bdb" /><Relationship Type="http://schemas.openxmlformats.org/officeDocument/2006/relationships/chart" Target="/ppt/slides/charts/chart58.xml" Id="R01e0ddeaaf8b4281" /></Relationships>
</file>

<file path=ppt/slides/_rels/slide33.xml.rels>&#65279;<?xml version="1.0" encoding="utf-8"?><Relationships xmlns="http://schemas.openxmlformats.org/package/2006/relationships"><Relationship Type="http://schemas.openxmlformats.org/officeDocument/2006/relationships/image" Target="/ppt/media/imagec.bin" Id="Ref5bae365e0e4681" /><Relationship Type="http://schemas.openxmlformats.org/officeDocument/2006/relationships/slideLayout" Target="/ppt/slideLayouts/slideLayoutc.xml" Id="R761c40cb40c142be" /></Relationships>
</file>

<file path=ppt/slides/_rels/slide34.xml.rels>&#65279;<?xml version="1.0" encoding="utf-8"?><Relationships xmlns="http://schemas.openxmlformats.org/package/2006/relationships"><Relationship Type="http://schemas.openxmlformats.org/officeDocument/2006/relationships/image" Target="/ppt/media/imagec.bin" Id="R5161dc9973554c52" /><Relationship Type="http://schemas.openxmlformats.org/officeDocument/2006/relationships/slideLayout" Target="/ppt/slideLayouts/slideLayoutc.xml" Id="R0963d388de574fec" /><Relationship Type="http://schemas.openxmlformats.org/officeDocument/2006/relationships/chart" Target="/ppt/slides/charts/chart59.xml" Id="Rf69bfecd45b54732" /><Relationship Type="http://schemas.openxmlformats.org/officeDocument/2006/relationships/chart" Target="/ppt/slides/charts/chart5a.xml" Id="Rfd5c6d50ce394600" /></Relationships>
</file>

<file path=ppt/slides/_rels/slide35.xml.rels>&#65279;<?xml version="1.0" encoding="utf-8"?><Relationships xmlns="http://schemas.openxmlformats.org/package/2006/relationships"><Relationship Type="http://schemas.openxmlformats.org/officeDocument/2006/relationships/image" Target="/ppt/media/imagec.bin" Id="R21bbbb79f064401f" /><Relationship Type="http://schemas.openxmlformats.org/officeDocument/2006/relationships/slideLayout" Target="/ppt/slideLayouts/slideLayoutc.xml" Id="Rca55d7464ddd4473" /></Relationships>
</file>

<file path=ppt/slides/_rels/slide36.xml.rels>&#65279;<?xml version="1.0" encoding="utf-8"?><Relationships xmlns="http://schemas.openxmlformats.org/package/2006/relationships"><Relationship Type="http://schemas.openxmlformats.org/officeDocument/2006/relationships/image" Target="/ppt/media/imagec.bin" Id="R9918167557ea4362" /><Relationship Type="http://schemas.openxmlformats.org/officeDocument/2006/relationships/slideLayout" Target="/ppt/slideLayouts/slideLayoutc.xml" Id="R4859f127e6574dc1" /><Relationship Type="http://schemas.openxmlformats.org/officeDocument/2006/relationships/chart" Target="/ppt/slides/charts/chart5b.xml" Id="R1751e98699e94fbe" /></Relationships>
</file>

<file path=ppt/slides/_rels/slide37.xml.rels>&#65279;<?xml version="1.0" encoding="utf-8"?><Relationships xmlns="http://schemas.openxmlformats.org/package/2006/relationships"><Relationship Type="http://schemas.openxmlformats.org/officeDocument/2006/relationships/image" Target="/ppt/media/imagec.bin" Id="R3d4cf530afa94eca" /><Relationship Type="http://schemas.openxmlformats.org/officeDocument/2006/relationships/slideLayout" Target="/ppt/slideLayouts/slideLayoutc.xml" Id="R91de6fc6fa0e49f8" /><Relationship Type="http://schemas.openxmlformats.org/officeDocument/2006/relationships/chart" Target="/ppt/slides/charts/chart5c.xml" Id="R043dc41095ca40c6" /></Relationships>
</file>

<file path=ppt/slides/_rels/slide38.xml.rels>&#65279;<?xml version="1.0" encoding="utf-8"?><Relationships xmlns="http://schemas.openxmlformats.org/package/2006/relationships"><Relationship Type="http://schemas.openxmlformats.org/officeDocument/2006/relationships/image" Target="/ppt/media/imagec.bin" Id="R7ce0828bae3b48d3" /><Relationship Type="http://schemas.openxmlformats.org/officeDocument/2006/relationships/slideLayout" Target="/ppt/slideLayouts/slideLayoutc.xml" Id="R0d28d492ea77440a" /><Relationship Type="http://schemas.openxmlformats.org/officeDocument/2006/relationships/chart" Target="/ppt/slides/charts/chart5d.xml" Id="R459320eb71b24df0" /></Relationships>
</file>

<file path=ppt/slides/_rels/slide39.xml.rels>&#65279;<?xml version="1.0" encoding="utf-8"?><Relationships xmlns="http://schemas.openxmlformats.org/package/2006/relationships"><Relationship Type="http://schemas.openxmlformats.org/officeDocument/2006/relationships/image" Target="/ppt/media/imagec.bin" Id="R90b0d4aa09a94725" /><Relationship Type="http://schemas.openxmlformats.org/officeDocument/2006/relationships/slideLayout" Target="/ppt/slideLayouts/slideLayoutc.xml" Id="R6b5f6c82821843c3" /><Relationship Type="http://schemas.openxmlformats.org/officeDocument/2006/relationships/chart" Target="/ppt/slides/charts/chart5e.xml" Id="Re7b6998c21d74573" /></Relationships>
</file>

<file path=ppt/slides/_rels/slide3a.xml.rels>&#65279;<?xml version="1.0" encoding="utf-8"?><Relationships xmlns="http://schemas.openxmlformats.org/package/2006/relationships"><Relationship Type="http://schemas.openxmlformats.org/officeDocument/2006/relationships/image" Target="/ppt/media/imagec.bin" Id="R520e45fe6bc54672" /><Relationship Type="http://schemas.openxmlformats.org/officeDocument/2006/relationships/slideLayout" Target="/ppt/slideLayouts/slideLayoutc.xml" Id="R63bc30515f2645ed" /><Relationship Type="http://schemas.openxmlformats.org/officeDocument/2006/relationships/chart" Target="/ppt/slides/charts/chart5f.xml" Id="R8c5f701cb0814488" /></Relationships>
</file>

<file path=ppt/slides/_rels/slide3b.xml.rels>&#65279;<?xml version="1.0" encoding="utf-8"?><Relationships xmlns="http://schemas.openxmlformats.org/package/2006/relationships"><Relationship Type="http://schemas.openxmlformats.org/officeDocument/2006/relationships/image" Target="/ppt/media/imagec.bin" Id="R2c8e67a367974acc" /><Relationship Type="http://schemas.openxmlformats.org/officeDocument/2006/relationships/slideLayout" Target="/ppt/slideLayouts/slideLayoutc.xml" Id="R26679fc636454dcc" /><Relationship Type="http://schemas.openxmlformats.org/officeDocument/2006/relationships/chart" Target="/ppt/slides/charts/chart60.xml" Id="R68ec7b827ed144cd" /></Relationships>
</file>

<file path=ppt/slides/_rels/slide3c.xml.rels>&#65279;<?xml version="1.0" encoding="utf-8"?><Relationships xmlns="http://schemas.openxmlformats.org/package/2006/relationships"><Relationship Type="http://schemas.openxmlformats.org/officeDocument/2006/relationships/image" Target="/ppt/media/imagec.bin" Id="R388ccc98c96549d0" /><Relationship Type="http://schemas.openxmlformats.org/officeDocument/2006/relationships/slideLayout" Target="/ppt/slideLayouts/slideLayoutc.xml" Id="Rc9f6ba8919334262" /><Relationship Type="http://schemas.openxmlformats.org/officeDocument/2006/relationships/chart" Target="/ppt/slides/charts/chart61.xml" Id="Rca11ac432d384309" /></Relationships>
</file>

<file path=ppt/slides/_rels/slide3d.xml.rels>&#65279;<?xml version="1.0" encoding="utf-8"?><Relationships xmlns="http://schemas.openxmlformats.org/package/2006/relationships"><Relationship Type="http://schemas.openxmlformats.org/officeDocument/2006/relationships/image" Target="/ppt/media/imagec.bin" Id="R8ec30b3328b24b88" /><Relationship Type="http://schemas.openxmlformats.org/officeDocument/2006/relationships/slideLayout" Target="/ppt/slideLayouts/slideLayoutc.xml" Id="R367c3a6ebc624068" /><Relationship Type="http://schemas.openxmlformats.org/officeDocument/2006/relationships/chart" Target="/ppt/slides/charts/chart62.xml" Id="R8378789850ec45a9" /></Relationships>
</file>

<file path=ppt/slides/_rels/slide3e.xml.rels>&#65279;<?xml version="1.0" encoding="utf-8"?><Relationships xmlns="http://schemas.openxmlformats.org/package/2006/relationships"><Relationship Type="http://schemas.openxmlformats.org/officeDocument/2006/relationships/image" Target="/ppt/media/imagec.bin" Id="R62f6240565b747a2" /><Relationship Type="http://schemas.openxmlformats.org/officeDocument/2006/relationships/slideLayout" Target="/ppt/slideLayouts/slideLayoutc.xml" Id="Rc6ef4a8bc43e492d"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0.363636</c:v>
              </c:pt>
              <c:pt idx="1">
                <c:v>0.272727</c:v>
              </c:pt>
              <c:pt idx="2">
                <c:v>0.272727</c:v>
              </c:pt>
              <c:pt idx="3">
                <c:v>0.090909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0.545455</c:v>
              </c:pt>
              <c:pt idx="1">
                <c:v>0.454545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0.727273</c:v>
              </c:pt>
              <c:pt idx="1">
                <c:v>0.181818</c:v>
              </c:pt>
              <c:pt idx="2">
                <c:v>0.090909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Astris Gata 7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4.210762</c:v>
              </c:pt>
              <c:pt idx="1">
                <c:v>3.969231</c:v>
              </c:pt>
              <c:pt idx="2">
                <c:v>4.088000</c:v>
              </c:pt>
              <c:pt idx="3">
                <c:v>4.213115</c:v>
              </c:pt>
              <c:pt idx="4">
                <c:v>4.184049</c:v>
              </c:pt>
              <c:pt idx="5">
                <c:v>3.863636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0.939394</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0.030303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0.030303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0.878788</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0.030303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0.848485</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0.060606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0.515152</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0.242424</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0.242424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0.666667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0.151515</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0.151515</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0.757576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0.151515</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0.545455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0.212121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0.060606</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0.787879</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0.060606</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0.030303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0.757576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0.121212</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0.060606</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0.151515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0.424242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0.030303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0.121212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0.515152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0.151515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0.393939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0.151515</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0.151515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0.212121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0.212121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0.030303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0.060606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0.151515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0.303030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0.121212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0.212121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0.121212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0.393939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0.121212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0.515152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0.030303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0.151515</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0.121212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0.424242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0.303030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0.212121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0.303030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0.303030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0.121212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0.121212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0.151515</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0.393939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0.030303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0.393939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0.121212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0.151515</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0.121212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0.303030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0.484848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0.030303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0.060606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0.121212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0.303030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0.030303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0.212121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0.242424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0.424242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 känner den personal som möter dem på förskolan</c:v>
              </c:pt>
              <c:pt idx="4">
                <c:v>Mitt barns förskola uppmuntrar till lek, utveckling och lärande</c:v>
              </c:pt>
            </c:strLit>
          </c:cat>
          <c:val>
            <c:numLit>
              <c:formatCode>General</c:formatCode>
              <c:ptCount val="5"/>
              <c:pt idx="0">
                <c:v>0.750000</c:v>
              </c:pt>
              <c:pt idx="1">
                <c:v>0.562500</c:v>
              </c:pt>
              <c:pt idx="2">
                <c:v>0.468750</c:v>
              </c:pt>
              <c:pt idx="3">
                <c:v>0.437500</c:v>
              </c:pt>
              <c:pt idx="4">
                <c:v>0.343750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0.848485</c:v>
              </c:pt>
              <c:pt idx="1">
                <c:v>0.848485</c:v>
              </c:pt>
              <c:pt idx="2">
                <c:v>0.848485</c:v>
              </c:pt>
              <c:pt idx="3">
                <c:v>0.757576</c:v>
              </c:pt>
              <c:pt idx="4">
                <c:v>0.666667</c:v>
              </c:pt>
              <c:pt idx="5">
                <c:v>0.696970</c:v>
              </c:pt>
              <c:pt idx="6">
                <c:v>0.787879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0.888889</c:v>
              </c:pt>
              <c:pt idx="1">
                <c:v>0.888889</c:v>
              </c:pt>
              <c:pt idx="2">
                <c:v>0.888889</c:v>
              </c:pt>
              <c:pt idx="3">
                <c:v>0.777778</c:v>
              </c:pt>
              <c:pt idx="4">
                <c:v>0.722222</c:v>
              </c:pt>
              <c:pt idx="5">
                <c:v>0.722222</c:v>
              </c:pt>
              <c:pt idx="6">
                <c:v>0.777778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0.800000</c:v>
              </c:pt>
              <c:pt idx="1">
                <c:v>0.800000</c:v>
              </c:pt>
              <c:pt idx="2">
                <c:v>0.800000</c:v>
              </c:pt>
              <c:pt idx="3">
                <c:v>0.733333</c:v>
              </c:pt>
              <c:pt idx="4">
                <c:v>0.600000</c:v>
              </c:pt>
              <c:pt idx="5">
                <c:v>0.666667</c:v>
              </c:pt>
              <c:pt idx="6">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0.757576</c:v>
              </c:pt>
              <c:pt idx="1">
                <c:v>0.727273</c:v>
              </c:pt>
              <c:pt idx="2">
                <c:v>0.757576</c:v>
              </c:pt>
              <c:pt idx="3">
                <c:v>0.636364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0.833333</c:v>
              </c:pt>
              <c:pt idx="1">
                <c:v>0.833333</c:v>
              </c:pt>
              <c:pt idx="2">
                <c:v>0.833333</c:v>
              </c:pt>
              <c:pt idx="3">
                <c:v>0.722222</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0.666667</c:v>
              </c:pt>
              <c:pt idx="1">
                <c:v>0.600000</c:v>
              </c:pt>
              <c:pt idx="2">
                <c:v>0.666667</c:v>
              </c:pt>
              <c:pt idx="3">
                <c:v>0.533333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0.848485</c:v>
              </c:pt>
              <c:pt idx="1">
                <c:v>0.787879</c:v>
              </c:pt>
              <c:pt idx="2">
                <c:v>0.787879</c:v>
              </c:pt>
              <c:pt idx="3">
                <c:v>0.939394</c:v>
              </c:pt>
              <c:pt idx="4">
                <c:v>0.696970</c:v>
              </c:pt>
              <c:pt idx="5">
                <c:v>0.666667</c:v>
              </c:pt>
              <c:pt idx="6">
                <c:v>0.545455</c:v>
              </c:pt>
              <c:pt idx="7">
                <c:v>0.575758</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0.944444</c:v>
              </c:pt>
              <c:pt idx="1">
                <c:v>0.888889</c:v>
              </c:pt>
              <c:pt idx="2">
                <c:v>0.833333</c:v>
              </c:pt>
              <c:pt idx="3">
                <c:v>0.888889</c:v>
              </c:pt>
              <c:pt idx="4">
                <c:v>0.722222</c:v>
              </c:pt>
              <c:pt idx="5">
                <c:v>0.722222</c:v>
              </c:pt>
              <c:pt idx="6">
                <c:v>0.666667</c:v>
              </c:pt>
              <c:pt idx="7">
                <c:v>0.666667</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0.733333</c:v>
              </c:pt>
              <c:pt idx="1">
                <c:v>0.666667</c:v>
              </c:pt>
              <c:pt idx="2">
                <c:v>0.733333</c:v>
              </c:pt>
              <c:pt idx="3">
                <c:v>1.000000</c:v>
              </c:pt>
              <c:pt idx="4">
                <c:v>0.666667</c:v>
              </c:pt>
              <c:pt idx="5">
                <c:v>0.600000</c:v>
              </c:pt>
              <c:pt idx="6">
                <c:v>0.400000</c:v>
              </c:pt>
              <c:pt idx="7">
                <c:v>0.466667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0.757576</c:v>
              </c:pt>
              <c:pt idx="1">
                <c:v>0.757576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0.777778</c:v>
              </c:pt>
              <c:pt idx="1">
                <c:v>0.777778</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0.733333</c:v>
              </c:pt>
              <c:pt idx="1">
                <c:v>0.733333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0.878788</c:v>
              </c:pt>
              <c:pt idx="1">
                <c:v>0.727273</c:v>
              </c:pt>
              <c:pt idx="2">
                <c:v>0.727273</c:v>
              </c:pt>
              <c:pt idx="3">
                <c:v>0.787879</c:v>
              </c:pt>
              <c:pt idx="4">
                <c:v>0.818182</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0.833333</c:v>
              </c:pt>
              <c:pt idx="1">
                <c:v>0.777778</c:v>
              </c:pt>
              <c:pt idx="2">
                <c:v>0.777778</c:v>
              </c:pt>
              <c:pt idx="3">
                <c:v>0.722222</c:v>
              </c:pt>
              <c:pt idx="4">
                <c:v>0.888889</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0.933333</c:v>
              </c:pt>
              <c:pt idx="1">
                <c:v>0.666667</c:v>
              </c:pt>
              <c:pt idx="2">
                <c:v>0.666667</c:v>
              </c:pt>
              <c:pt idx="3">
                <c:v>0.866667</c:v>
              </c:pt>
              <c:pt idx="4">
                <c:v>0.733333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0.727273</c:v>
              </c:pt>
              <c:pt idx="1">
                <c:v>0.515152</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0.777778</c:v>
              </c:pt>
              <c:pt idx="1">
                <c:v>0.666667</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0.666667</c:v>
              </c:pt>
              <c:pt idx="1">
                <c:v>0.333333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Astris Gata 7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d3e387edf7934b73">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64fcd905ae049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cc72330955f348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Astris Gata 7 förskola</a:t>
            </a:r>
            <a:r>
              <a:rPr lang="sv-SE" sz="900" dirty="0"/>
              <a:t> och bygger på svar från </a:t>
            </a:r>
            <a:r>
              <a:rPr lang="sv-SE" sz="900" dirty="0"/>
              <a:t>33</a:t>
            </a:r>
            <a:r>
              <a:rPr lang="sv-SE" sz="900" dirty="0"/>
              <a:t> vårdnadshavare av </a:t>
            </a:r>
            <a:r>
              <a:rPr lang="sv-SE" sz="900" dirty="0"/>
              <a:t>62</a:t>
            </a:r>
            <a:r>
              <a:rPr lang="sv-SE" sz="900" dirty="0"/>
              <a:t> vilket ger en svarsfrekvens om </a:t>
            </a:r>
            <a:r>
              <a:rPr lang="sv-SE" sz="900" dirty="0"/>
              <a:t>53%</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9e331b57a61d4fbf"/>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76b0edd3e1c44074"/>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b1c7a505c45e431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5a35f387fbd496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d074a5bb1e64d6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80f210fd84c4e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85%</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…förmåga att skapa och uttrycka sig i olika former, exempelvis genom bild, form, rörelse, sång, musik, dans, drama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61b0e2b31cb46b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6ea964fe8924cf1"/>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bfae9cb0cbd84a7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741858b354d40b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24%</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kan rekommendera mitt barns förskola till andra vårdnadshavare.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68ecbc0f1a944a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d1b5265910b4a1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461afff69ee4ae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781480908144e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505d83bca574f2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5601cba69314af7"/>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ac018d0e7d654a5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33679f505e46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934695cbdfa544b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f0f1038dcfbb4d47"/>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4fe747988c5e49d6"/>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8cbe5ee959774fe8"/>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b41d82955f7648ca"/>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c38c8d9a0f9d424d"/>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9da82ce5381f4e1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3284784139f4e3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4396dfb35f445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fbc46527f042d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b0095c1db7364089"/>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1c95b1e4c27e4c57"/>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cb7cb4b0cea748f6"/>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6ce33ef8b1044e7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911e1aa8ff3412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0a8e5ae49e424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8c8b87774d0a4b47"/>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195b97bfc48748f6"/>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abe211905bd94985"/>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77b6db6493404581"/>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61541b7e27724ced"/>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9b2db2d9d85e4d48"/>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4af1b33a0d194679"/>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1081b1201264401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4e893b254e486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990915e27ed45c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e3db1cb53d410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2.93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d80b3cac1fa64206"/>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44a7307e8af3484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3a28ef155f541a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e8e5b672936418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82ec7668209641e9"/>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27220956fe4349da"/>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afaabbdb7e044aac"/>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8c78e2477f2b4bdb"/>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01e0ddeaaf8b428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11e04735cb49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f5bae365e0e46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f69bfecd45b5473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fd5c6d50ce39460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161dc9973554c5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bbbb79f064401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Astris Gata 7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2.69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751e98699e94fb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918167557ea43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043dc41095ca40c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4cf530afa94ec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59320eb71b24df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ce0828bae3b48d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7b6998c21d7457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0b0d4aa09a947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c5f701cb081448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0e45fe6bc5467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8ec7b827ed144c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c8e67a367974ac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a11ac432d38430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88ccc98c96549d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378789850ec45a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c30b3328b24b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b="1" lang="en-GB" sz="900" spc="50" noProof="1">
                            <a:solidFill>
                              <a:schemeClr val="accent5">
                                <a:shade val="10%"/>
                              </a:schemeClr>
                            </a:solidFill>
                          </a:rPr>
                          <a:t>Astris Gata 7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Gullvivan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Kattfot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Mandelblom</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Astris Gata 7 förskola</a:t>
            </a:r>
            <a:r>
              <a:rPr lang="sv-SE" sz="1000" dirty="0">
                <a:latin typeface="Consolas" panose="020B0609020204030204" pitchFamily="49" charset="0"/>
              </a:rPr>
              <a:t> | Svarsfrekvens </a:t>
            </a:r>
            <a:r>
              <a:rPr lang="sv-SE" sz="1000" dirty="0">
                <a:latin typeface="Consolas" panose="020B0609020204030204" pitchFamily="49" charset="0"/>
              </a:rPr>
              <a:t>53%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2f6240565b747a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878E1C-D06E-4C63-9694-7630807C575F}"/>
</file>

<file path=customXml/itemProps2.xml><?xml version="1.0" encoding="utf-8"?>
<ds:datastoreItem xmlns:ds="http://schemas.openxmlformats.org/officeDocument/2006/customXml" ds:itemID="{5FDD6F63-1F02-4DD4-9EA2-CB660FD30265}"/>
</file>

<file path=customXml/itemProps3.xml><?xml version="1.0" encoding="utf-8"?>
<ds:datastoreItem xmlns:ds="http://schemas.openxmlformats.org/officeDocument/2006/customXml" ds:itemID="{41A85757-74AF-431A-9D4F-7D1FA6E6A7E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2024-03-25T14:53:07Z</dcterms:created>
  <dcterms:modified xsi:type="dcterms:W3CDTF">2024-03-25T14:53:07Z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